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3AD2-C957-481B-BF62-AD10312A8F21}" type="datetimeFigureOut">
              <a:rPr lang="en-US" smtClean="0"/>
              <a:t>12/13/2018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876B3-F419-478B-8D14-6CD174F2F5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/>
          <a:lstStyle/>
          <a:p>
            <a:r>
              <a:rPr lang="ar-IQ" dirty="0" smtClean="0"/>
              <a:t>فوائد تمارين </a:t>
            </a:r>
            <a:r>
              <a:rPr lang="ar-IQ" dirty="0" err="1" smtClean="0"/>
              <a:t>البيلاتس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ar-IQ" sz="3200" b="1" dirty="0"/>
              <a:t>فوائد تمرينات </a:t>
            </a:r>
            <a:r>
              <a:rPr lang="ar-IQ" sz="3200" b="1" dirty="0" err="1"/>
              <a:t>البيلاتس</a:t>
            </a:r>
            <a:r>
              <a:rPr lang="ar-IQ" sz="3200" b="1" dirty="0"/>
              <a:t> :</a:t>
            </a:r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/>
              <a:t>لتمرينات </a:t>
            </a:r>
            <a:r>
              <a:rPr lang="ar-IQ" sz="3200" dirty="0" err="1"/>
              <a:t>البيلاتس</a:t>
            </a:r>
            <a:r>
              <a:rPr lang="ar-IQ" sz="3200" dirty="0"/>
              <a:t> العديد من الفوائد لا تقتصر فقط على الجسم بل أيضا لها فوائد عقلية ونفسية حيث أنها تحسن المزاج ، وتخفف من التوتر والضغط النفسي الناتج عن يوم عمل شاق ، وتقوي عضلات الجسم من بطن وحوض وظهر وغيرها ، وتخفف من آلام المفاصل والعضلات وآلام الظهر وآلام العمود الفقري ، وتمنح الجسم مرونة وقوة عالية ، وتعمل على تنسيق الجسم بشكل مناسب ، وتكسب الجسم قدرة على انسيابية الحركة الجسدية ، وتكسب الجسم قدرة على التحمل دون أن تسبب آلام ، كما أنها تمنح الجسم طاقة وحيوية تساعد على التنفس الجيد وتحريك الدورة الدموية وتحفز عضلات الجسم والعمود الفقري ، وتساعد على حرق الدهون وبالتالي الحصول على جسم رشيق ومتوازن .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من يستطيع ممارسة تمارين </a:t>
            </a:r>
            <a:r>
              <a:rPr lang="ar-IQ" b="1" dirty="0" err="1"/>
              <a:t>البيلاتس</a:t>
            </a:r>
            <a:r>
              <a:rPr lang="ar-IQ" b="1" dirty="0"/>
              <a:t> ؟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تتميز تمرينات </a:t>
            </a:r>
            <a:r>
              <a:rPr lang="ar-IQ" dirty="0" err="1"/>
              <a:t>بيلاتس</a:t>
            </a:r>
            <a:r>
              <a:rPr lang="ar-IQ" dirty="0"/>
              <a:t> بأنها تناسب كافة الأعمار والأجسام بما فيهم كبار السن والحوامل دون أن تسبب أية مخاطر صحية لهم ، فهناك تمارين مخصصة لكل شخص بما يتناسب مع سنه وحالته الصحية ، كما أنه لا يشترط أن يكون المتدرب يتمتع بلياقة بدنية ، فهذه التمرينات مناسبة لمن هم لا يتحركون كثيرا ، فهذه التمارين تعمل على تحسين أداء لياقتهم البدنية ، وتساعدهم على رفع مستوى النشاط لديهم دون أن يشعروا بالألم والأوجاع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r>
              <a:rPr lang="ar-IQ" b="1" dirty="0"/>
              <a:t>الفرق بين تمرينات </a:t>
            </a:r>
            <a:r>
              <a:rPr lang="ar-IQ" b="1" dirty="0" err="1"/>
              <a:t>البيلاتس</a:t>
            </a:r>
            <a:r>
              <a:rPr lang="ar-IQ" b="1" dirty="0"/>
              <a:t> وتمرينات </a:t>
            </a:r>
            <a:r>
              <a:rPr lang="ar-IQ" b="1" dirty="0" err="1"/>
              <a:t>اليوغا</a:t>
            </a:r>
            <a:r>
              <a:rPr lang="ar-IQ" b="1" dirty="0"/>
              <a:t> :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dirty="0"/>
              <a:t>تمرينات </a:t>
            </a:r>
            <a:r>
              <a:rPr lang="ar-IQ" dirty="0" err="1"/>
              <a:t>البيلاتس</a:t>
            </a:r>
            <a:r>
              <a:rPr lang="ar-IQ" dirty="0"/>
              <a:t> </a:t>
            </a:r>
            <a:r>
              <a:rPr lang="ar-IQ" dirty="0" err="1"/>
              <a:t>واليوغا</a:t>
            </a:r>
            <a:r>
              <a:rPr lang="ar-IQ" dirty="0"/>
              <a:t> تتفقان على أنهما </a:t>
            </a:r>
            <a:r>
              <a:rPr lang="ar-IQ" dirty="0" err="1"/>
              <a:t>تركزمان</a:t>
            </a:r>
            <a:r>
              <a:rPr lang="ar-IQ" dirty="0"/>
              <a:t> على تنمية توازن الجسم ومرونته وقوته وتحسين وضعيته ، وتحسين عملية التنفس وتنقيتها ، إلا أن </a:t>
            </a:r>
            <a:r>
              <a:rPr lang="ar-IQ" dirty="0" err="1"/>
              <a:t>اليوغا</a:t>
            </a:r>
            <a:r>
              <a:rPr lang="ar-IQ" dirty="0"/>
              <a:t> تختلف عن </a:t>
            </a:r>
            <a:r>
              <a:rPr lang="ar-IQ" dirty="0" err="1"/>
              <a:t>البيلاتس</a:t>
            </a:r>
            <a:r>
              <a:rPr lang="ar-IQ" dirty="0"/>
              <a:t> في أنها تعتمد على الجوانب الروحية أكثر من تمرينات </a:t>
            </a:r>
            <a:r>
              <a:rPr lang="ar-IQ" dirty="0" err="1"/>
              <a:t>البيلاتس</a:t>
            </a:r>
            <a:r>
              <a:rPr lang="ar-IQ" dirty="0"/>
              <a:t> ، كما أن </a:t>
            </a:r>
            <a:r>
              <a:rPr lang="ar-IQ" dirty="0" err="1"/>
              <a:t>اليوغا</a:t>
            </a:r>
            <a:r>
              <a:rPr lang="ar-IQ" dirty="0"/>
              <a:t> تعتمد بشكل أساسي على وضعية الجسم وحركاته ، بينما </a:t>
            </a:r>
            <a:r>
              <a:rPr lang="ar-IQ" dirty="0" err="1"/>
              <a:t>البيلاتس</a:t>
            </a:r>
            <a:r>
              <a:rPr lang="ar-IQ" dirty="0"/>
              <a:t> تركز بشكل أكبر بكثير من </a:t>
            </a:r>
            <a:r>
              <a:rPr lang="ar-IQ" dirty="0" err="1"/>
              <a:t>اليوغا</a:t>
            </a:r>
            <a:r>
              <a:rPr lang="ar-IQ"/>
              <a:t> على حركات أكثر دقة وقدرتها على الوصول إلى نقاط معينة من الجسم لتقويتها وتحسين أدائها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</Words>
  <Application>Microsoft Office PowerPoint</Application>
  <PresentationFormat>عرض على الشاشة (3:4)‏</PresentationFormat>
  <Paragraphs>4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فوائد تمارين البيلاتس</vt:lpstr>
      <vt:lpstr>فوائد تمرينات البيلاتس : لتمرينات البيلاتس العديد من الفوائد لا تقتصر فقط على الجسم بل أيضا لها فوائد عقلية ونفسية حيث أنها تحسن المزاج ، وتخفف من التوتر والضغط النفسي الناتج عن يوم عمل شاق ، وتقوي عضلات الجسم من بطن وحوض وظهر وغيرها ، وتخفف من آلام المفاصل والعضلات وآلام الظهر وآلام العمود الفقري ، وتمنح الجسم مرونة وقوة عالية ، وتعمل على تنسيق الجسم بشكل مناسب ، وتكسب الجسم قدرة على انسيابية الحركة الجسدية ، وتكسب الجسم قدرة على التحمل دون أن تسبب آلام ، كما أنها تمنح الجسم طاقة وحيوية تساعد على التنفس الجيد وتحريك الدورة الدموية وتحفز عضلات الجسم والعمود الفقري ، وتساعد على حرق الدهون وبالتالي الحصول على جسم رشيق ومتوازن .</vt:lpstr>
      <vt:lpstr>من يستطيع ممارسة تمارين البيلاتس ؟ تتميز تمرينات بيلاتس بأنها تناسب كافة الأعمار والأجسام بما فيهم كبار السن والحوامل دون أن تسبب أية مخاطر صحية لهم ، فهناك تمارين مخصصة لكل شخص بما يتناسب مع سنه وحالته الصحية ، كما أنه لا يشترط أن يكون المتدرب يتمتع بلياقة بدنية ، فهذه التمرينات مناسبة لمن هم لا يتحركون كثيرا ، فهذه التمارين تعمل على تحسين أداء لياقتهم البدنية ، وتساعدهم على رفع مستوى النشاط لديهم دون أن يشعروا بالألم والأوجاع .</vt:lpstr>
      <vt:lpstr>الفرق بين تمرينات البيلاتس وتمرينات اليوغا : تمرينات البيلاتس واليوغا تتفقان على أنهما تركزمان على تنمية توازن الجسم ومرونته وقوته وتحسين وضعيته ، وتحسين عملية التنفس وتنقيتها ، إلا أن اليوغا تختلف عن البيلاتس في أنها تعتمد على الجوانب الروحية أكثر من تمرينات البيلاتس ، كما أن اليوغا تعتمد بشكل أساسي على وضعية الجسم وحركاته ، بينما البيلاتس تركز بشكل أكبر بكثير من اليوغا على حركات أكثر دقة وقدرتها على الوصول إلى نقاط معينة من الجسم لتقويتها وتحسين أدائها .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فوائد تمارين البيلاتس</dc:title>
  <dc:creator>SANAA</dc:creator>
  <cp:lastModifiedBy>SANAA</cp:lastModifiedBy>
  <cp:revision>3</cp:revision>
  <dcterms:created xsi:type="dcterms:W3CDTF">2018-12-13T15:36:58Z</dcterms:created>
  <dcterms:modified xsi:type="dcterms:W3CDTF">2018-12-13T15:45:20Z</dcterms:modified>
</cp:coreProperties>
</file>